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65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6" d="100"/>
          <a:sy n="76" d="100"/>
        </p:scale>
        <p:origin x="-252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4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FE918B-D2BF-4B2E-B95A-209BEA6A5174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87A68F-BC9E-4EDF-BE33-5867BEA0035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918B-D2BF-4B2E-B95A-209BEA6A5174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A68F-BC9E-4EDF-BE33-5867BEA0035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918B-D2BF-4B2E-B95A-209BEA6A5174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A68F-BC9E-4EDF-BE33-5867BEA0035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918B-D2BF-4B2E-B95A-209BEA6A5174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A68F-BC9E-4EDF-BE33-5867BEA003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918B-D2BF-4B2E-B95A-209BEA6A5174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A68F-BC9E-4EDF-BE33-5867BEA003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918B-D2BF-4B2E-B95A-209BEA6A5174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A68F-BC9E-4EDF-BE33-5867BEA003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918B-D2BF-4B2E-B95A-209BEA6A5174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A68F-BC9E-4EDF-BE33-5867BEA0035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918B-D2BF-4B2E-B95A-209BEA6A5174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A68F-BC9E-4EDF-BE33-5867BEA0035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918B-D2BF-4B2E-B95A-209BEA6A5174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A68F-BC9E-4EDF-BE33-5867BEA003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918B-D2BF-4B2E-B95A-209BEA6A5174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A68F-BC9E-4EDF-BE33-5867BEA003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918B-D2BF-4B2E-B95A-209BEA6A5174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A68F-BC9E-4EDF-BE33-5867BEA003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2FE918B-D2BF-4B2E-B95A-209BEA6A5174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687A68F-BC9E-4EDF-BE33-5867BEA003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Senior Exit Interview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Alfonso Mendoza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447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Senior </a:t>
            </a:r>
            <a:r>
              <a:rPr lang="fr-FR" dirty="0" err="1" smtClean="0"/>
              <a:t>at</a:t>
            </a:r>
            <a:r>
              <a:rPr lang="fr-FR" dirty="0" smtClean="0"/>
              <a:t> LHS</a:t>
            </a:r>
          </a:p>
          <a:p>
            <a:r>
              <a:rPr lang="fr-FR" dirty="0" smtClean="0"/>
              <a:t>17 </a:t>
            </a:r>
            <a:r>
              <a:rPr lang="fr-FR" dirty="0" err="1" smtClean="0"/>
              <a:t>Years</a:t>
            </a:r>
            <a:r>
              <a:rPr lang="fr-FR" dirty="0" smtClean="0"/>
              <a:t> </a:t>
            </a:r>
            <a:r>
              <a:rPr lang="fr-FR" dirty="0" err="1" smtClean="0"/>
              <a:t>old</a:t>
            </a:r>
            <a:endParaRPr lang="fr-FR" dirty="0" smtClean="0"/>
          </a:p>
          <a:p>
            <a:r>
              <a:rPr lang="fr-FR" dirty="0" smtClean="0"/>
              <a:t>Born and </a:t>
            </a:r>
            <a:r>
              <a:rPr lang="fr-FR" dirty="0" err="1" smtClean="0"/>
              <a:t>raised</a:t>
            </a:r>
            <a:r>
              <a:rPr lang="fr-FR" dirty="0" smtClean="0"/>
              <a:t> in Lindsay</a:t>
            </a:r>
          </a:p>
          <a:p>
            <a:r>
              <a:rPr lang="fr-FR" dirty="0" smtClean="0"/>
              <a:t>Fitness</a:t>
            </a:r>
          </a:p>
          <a:p>
            <a:r>
              <a:rPr lang="fr-FR" dirty="0" err="1" smtClean="0"/>
              <a:t>Guitar</a:t>
            </a:r>
            <a:endParaRPr lang="fr-FR" dirty="0" smtClean="0"/>
          </a:p>
          <a:p>
            <a:endParaRPr lang="fr-FR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286000"/>
            <a:ext cx="2438400" cy="29717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42450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8620" indent="-342900"/>
            <a:r>
              <a:rPr lang="en-US" dirty="0" smtClean="0"/>
              <a:t>Mixed feelings for them at first.</a:t>
            </a:r>
          </a:p>
          <a:p>
            <a:pPr marL="388620" indent="-342900"/>
            <a:r>
              <a:rPr lang="en-US" dirty="0" smtClean="0"/>
              <a:t>Helpful</a:t>
            </a:r>
          </a:p>
          <a:p>
            <a:pPr marL="388620" indent="-342900"/>
            <a:r>
              <a:rPr lang="en-US" dirty="0" smtClean="0"/>
              <a:t>Keep track</a:t>
            </a:r>
          </a:p>
          <a:p>
            <a:pPr marL="388620" indent="-342900"/>
            <a:r>
              <a:rPr lang="en-US" dirty="0" smtClean="0"/>
              <a:t>Set goals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</a:t>
            </a:r>
            <a:r>
              <a:rPr lang="en-US" dirty="0" smtClean="0"/>
              <a:t>ournals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133600"/>
            <a:ext cx="2819400" cy="4229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0729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wrote my research report on steroid </a:t>
            </a:r>
            <a:r>
              <a:rPr lang="fr-FR" dirty="0" smtClean="0"/>
              <a:t>abuse.</a:t>
            </a:r>
          </a:p>
          <a:p>
            <a:r>
              <a:rPr lang="fr-FR" dirty="0" smtClean="0"/>
              <a:t>Relates to </a:t>
            </a:r>
            <a:r>
              <a:rPr lang="en-US" dirty="0" smtClean="0"/>
              <a:t>desired field of work</a:t>
            </a:r>
            <a:r>
              <a:rPr lang="en-US" dirty="0"/>
              <a:t> </a:t>
            </a:r>
            <a:r>
              <a:rPr lang="en-US" dirty="0" smtClean="0"/>
              <a:t>and my own personal interests. </a:t>
            </a:r>
            <a:endParaRPr lang="fr-FR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report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673792"/>
            <a:ext cx="2933700" cy="25203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86200"/>
            <a:ext cx="3762375" cy="2095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66024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7745505" cy="3877815"/>
          </a:xfrm>
        </p:spPr>
        <p:txBody>
          <a:bodyPr/>
          <a:lstStyle/>
          <a:p>
            <a:r>
              <a:rPr lang="en-US" dirty="0" smtClean="0"/>
              <a:t>Friends and family are most important.</a:t>
            </a:r>
          </a:p>
          <a:p>
            <a:r>
              <a:rPr lang="en-US" dirty="0" smtClean="0"/>
              <a:t>Life after High School</a:t>
            </a:r>
          </a:p>
          <a:p>
            <a:pPr lvl="1"/>
            <a:r>
              <a:rPr lang="en-US" dirty="0" smtClean="0"/>
              <a:t>College at COS</a:t>
            </a:r>
          </a:p>
          <a:p>
            <a:r>
              <a:rPr lang="en-US" dirty="0" smtClean="0"/>
              <a:t>Fitness</a:t>
            </a:r>
          </a:p>
          <a:p>
            <a:pPr lvl="1"/>
            <a:r>
              <a:rPr lang="en-US" dirty="0" smtClean="0"/>
              <a:t>Passion for years</a:t>
            </a:r>
          </a:p>
          <a:p>
            <a:r>
              <a:rPr lang="en-US" dirty="0" smtClean="0"/>
              <a:t>Music</a:t>
            </a:r>
          </a:p>
          <a:p>
            <a:pPr lvl="1"/>
            <a:r>
              <a:rPr lang="en-US" dirty="0" smtClean="0"/>
              <a:t>Guitar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Representation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048000"/>
            <a:ext cx="5010150" cy="2933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052" y="4351897"/>
            <a:ext cx="2515644" cy="15727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13789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Anthony Gonzales</a:t>
            </a:r>
          </a:p>
          <a:p>
            <a:r>
              <a:rPr lang="en-US" dirty="0" smtClean="0"/>
              <a:t>Personal Trainer</a:t>
            </a:r>
          </a:p>
          <a:p>
            <a:pPr lvl="1"/>
            <a:r>
              <a:rPr lang="en-US" dirty="0" smtClean="0"/>
              <a:t>Physical Exercise Training</a:t>
            </a:r>
          </a:p>
          <a:p>
            <a:r>
              <a:rPr lang="en-US" dirty="0" smtClean="0"/>
              <a:t>Skills required:</a:t>
            </a:r>
          </a:p>
          <a:p>
            <a:pPr lvl="1"/>
            <a:r>
              <a:rPr lang="en-US" dirty="0" smtClean="0"/>
              <a:t>Good with people</a:t>
            </a:r>
          </a:p>
          <a:p>
            <a:pPr lvl="1"/>
            <a:r>
              <a:rPr lang="en-US" dirty="0" smtClean="0"/>
              <a:t>Creative</a:t>
            </a:r>
          </a:p>
          <a:p>
            <a:r>
              <a:rPr lang="en-US" dirty="0" smtClean="0"/>
              <a:t>Salary</a:t>
            </a:r>
          </a:p>
          <a:p>
            <a:r>
              <a:rPr lang="en-US" dirty="0" smtClean="0"/>
              <a:t>Hours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Shadow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581400"/>
            <a:ext cx="4295775" cy="24669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40735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Sports</a:t>
            </a:r>
          </a:p>
          <a:p>
            <a:pPr lvl="1"/>
            <a:r>
              <a:rPr lang="en-US" dirty="0" smtClean="0"/>
              <a:t>Cross Country</a:t>
            </a:r>
          </a:p>
          <a:p>
            <a:r>
              <a:rPr lang="en-US" dirty="0" smtClean="0"/>
              <a:t>Clubs</a:t>
            </a:r>
          </a:p>
          <a:p>
            <a:pPr lvl="1"/>
            <a:r>
              <a:rPr lang="en-US" dirty="0" smtClean="0"/>
              <a:t>French Club</a:t>
            </a:r>
          </a:p>
          <a:p>
            <a:pPr lvl="1"/>
            <a:r>
              <a:rPr lang="en-US" dirty="0" smtClean="0"/>
              <a:t>French Honors</a:t>
            </a:r>
          </a:p>
          <a:p>
            <a:pPr lvl="1"/>
            <a:r>
              <a:rPr lang="en-US" dirty="0" smtClean="0"/>
              <a:t>Link Crew</a:t>
            </a:r>
          </a:p>
          <a:p>
            <a:pPr lvl="1"/>
            <a:r>
              <a:rPr lang="en-US" dirty="0" smtClean="0"/>
              <a:t>ASB</a:t>
            </a:r>
          </a:p>
          <a:p>
            <a:r>
              <a:rPr lang="en-US" dirty="0" smtClean="0"/>
              <a:t>Awards</a:t>
            </a:r>
          </a:p>
          <a:p>
            <a:pPr lvl="1"/>
            <a:r>
              <a:rPr lang="en-US" dirty="0" smtClean="0"/>
              <a:t>Top Student Fitness Training</a:t>
            </a:r>
          </a:p>
          <a:p>
            <a:endParaRPr lang="en-US" dirty="0"/>
          </a:p>
          <a:p>
            <a:pPr marL="411480" lvl="1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at LHS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48" y="2139589"/>
            <a:ext cx="1777105" cy="17591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638" y="225208"/>
            <a:ext cx="2267296" cy="15177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164" y="5009728"/>
            <a:ext cx="1232181" cy="18482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575" y="3918743"/>
            <a:ext cx="2209800" cy="29587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139588"/>
            <a:ext cx="1663948" cy="27029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57" y="186421"/>
            <a:ext cx="2393023" cy="15953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56271" y="2176851"/>
            <a:ext cx="1959319" cy="14843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9176" r="-1"/>
          <a:stretch/>
        </p:blipFill>
        <p:spPr>
          <a:xfrm>
            <a:off x="7330040" y="3918743"/>
            <a:ext cx="1813960" cy="12823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97030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plan on attending College of the Sequoias</a:t>
            </a:r>
          </a:p>
          <a:p>
            <a:pPr lvl="1"/>
            <a:r>
              <a:rPr lang="en-US" dirty="0" smtClean="0"/>
              <a:t>Human Anatomy </a:t>
            </a:r>
          </a:p>
          <a:p>
            <a:pPr lvl="1"/>
            <a:r>
              <a:rPr lang="en-US" dirty="0" smtClean="0"/>
              <a:t>Principles of Biology</a:t>
            </a:r>
            <a:endParaRPr lang="en-US" dirty="0"/>
          </a:p>
          <a:p>
            <a:r>
              <a:rPr lang="en-US" dirty="0" smtClean="0"/>
              <a:t>Transfer to UC Santa Cruz.</a:t>
            </a:r>
          </a:p>
          <a:p>
            <a:pPr lvl="1"/>
            <a:r>
              <a:rPr lang="en-US" dirty="0" smtClean="0"/>
              <a:t>Acquire BS in anything but most common are Kinesiology and exercise science. </a:t>
            </a:r>
          </a:p>
          <a:p>
            <a:r>
              <a:rPr lang="en-US" dirty="0" smtClean="0"/>
              <a:t>Pursue Career in Physical Therapy</a:t>
            </a:r>
          </a:p>
          <a:p>
            <a:r>
              <a:rPr lang="en-US" dirty="0" smtClean="0"/>
              <a:t>Second option, Athletic Training</a:t>
            </a:r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56263" cy="1054250"/>
          </a:xfrm>
        </p:spPr>
        <p:txBody>
          <a:bodyPr/>
          <a:lstStyle/>
          <a:p>
            <a:r>
              <a:rPr lang="en-US" dirty="0" smtClean="0"/>
              <a:t>The Future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5562600"/>
            <a:ext cx="2743200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562600"/>
            <a:ext cx="2057400" cy="1295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562600"/>
            <a:ext cx="2362200" cy="1295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76899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endParaRPr lang="en-US" dirty="0"/>
          </a:p>
          <a:p>
            <a:pPr marL="45720" indent="0" algn="ctr">
              <a:buNone/>
            </a:pPr>
            <a:r>
              <a:rPr lang="en-US" sz="8000" dirty="0" smtClean="0"/>
              <a:t>Thank You</a:t>
            </a:r>
            <a:endParaRPr lang="en-US" sz="8000" dirty="0"/>
          </a:p>
          <a:p>
            <a:pPr marL="45720" indent="0" algn="ctr">
              <a:buNone/>
            </a:pPr>
            <a:r>
              <a:rPr lang="en-US" sz="7200" dirty="0" smtClean="0"/>
              <a:t>Any Questions?</a:t>
            </a:r>
            <a:endParaRPr lang="en-US" sz="7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00156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713</TotalTime>
  <Words>165</Words>
  <Application>Microsoft Office PowerPoint</Application>
  <PresentationFormat>On-screen Show (4:3)</PresentationFormat>
  <Paragraphs>54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Hardcover</vt:lpstr>
      <vt:lpstr>Senior Exit Interview Presentation</vt:lpstr>
      <vt:lpstr>About me</vt:lpstr>
      <vt:lpstr>Journals</vt:lpstr>
      <vt:lpstr>Research report</vt:lpstr>
      <vt:lpstr>Visual Representation</vt:lpstr>
      <vt:lpstr>Job Shadow</vt:lpstr>
      <vt:lpstr>Time at LHS</vt:lpstr>
      <vt:lpstr>The Future</vt:lpstr>
      <vt:lpstr>Slide 9</vt:lpstr>
    </vt:vector>
  </TitlesOfParts>
  <Company>Lindsay Unified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Senior Exit Interview Presentation</dc:title>
  <dc:creator>]</dc:creator>
  <cp:lastModifiedBy>HP Authorized Customer</cp:lastModifiedBy>
  <cp:revision>58</cp:revision>
  <dcterms:created xsi:type="dcterms:W3CDTF">2013-04-19T16:06:40Z</dcterms:created>
  <dcterms:modified xsi:type="dcterms:W3CDTF">2013-05-01T23:15:06Z</dcterms:modified>
</cp:coreProperties>
</file>